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1.tif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21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Type a quote here."/>
          <p:cNvSpPr txBox="1"/>
          <p:nvPr>
            <p:ph type="body" sz="quarter" idx="21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-Johnny Appleseed"/>
          <p:cNvSpPr txBox="1"/>
          <p:nvPr>
            <p:ph type="body" sz="quarter" idx="22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i="1" sz="48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idx="21"/>
          </p:nvPr>
        </p:nvSpPr>
        <p:spPr>
          <a:xfrm>
            <a:off x="-63500" y="-139700"/>
            <a:ext cx="13144500" cy="1428095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21"/>
          </p:nvPr>
        </p:nvSpPr>
        <p:spPr>
          <a:xfrm>
            <a:off x="-25400" y="-1130300"/>
            <a:ext cx="13045441" cy="141733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Rectangle"/>
          <p:cNvSpPr/>
          <p:nvPr>
            <p:ph type="body" sz="half" idx="22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23" name="Line"/>
          <p:cNvSpPr/>
          <p:nvPr/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Image"/>
          <p:cNvSpPr/>
          <p:nvPr>
            <p:ph type="pic" idx="21"/>
          </p:nvPr>
        </p:nvSpPr>
        <p:spPr>
          <a:xfrm>
            <a:off x="4191000" y="-12700"/>
            <a:ext cx="9779000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Line"/>
          <p:cNvSpPr/>
          <p:nvPr/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Image"/>
          <p:cNvSpPr/>
          <p:nvPr>
            <p:ph type="pic" idx="21"/>
          </p:nvPr>
        </p:nvSpPr>
        <p:spPr>
          <a:xfrm>
            <a:off x="-203200" y="-12700"/>
            <a:ext cx="900080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Line"/>
          <p:cNvSpPr/>
          <p:nvPr/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Image"/>
          <p:cNvSpPr/>
          <p:nvPr>
            <p:ph type="pic" idx="21"/>
          </p:nvPr>
        </p:nvSpPr>
        <p:spPr>
          <a:xfrm>
            <a:off x="571500" y="508000"/>
            <a:ext cx="7454900" cy="809943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Image"/>
          <p:cNvSpPr/>
          <p:nvPr>
            <p:ph type="pic" sz="quarter" idx="22"/>
          </p:nvPr>
        </p:nvSpPr>
        <p:spPr>
          <a:xfrm>
            <a:off x="7944067" y="424462"/>
            <a:ext cx="5275146" cy="45593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Image"/>
          <p:cNvSpPr/>
          <p:nvPr>
            <p:ph type="pic" sz="quarter" idx="23"/>
          </p:nvPr>
        </p:nvSpPr>
        <p:spPr>
          <a:xfrm>
            <a:off x="8102600" y="4267200"/>
            <a:ext cx="4470400" cy="4470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i="1" spc="28" sz="2800"/>
            </a:lvl1pPr>
            <a:lvl2pPr marL="0" indent="228600">
              <a:spcBef>
                <a:spcPts val="1400"/>
              </a:spcBef>
              <a:buSzTx/>
              <a:buFontTx/>
              <a:buNone/>
              <a:defRPr i="1" spc="28" sz="2800"/>
            </a:lvl2pPr>
            <a:lvl3pPr marL="0" indent="457200">
              <a:spcBef>
                <a:spcPts val="1400"/>
              </a:spcBef>
              <a:buSzTx/>
              <a:buFontTx/>
              <a:buNone/>
              <a:defRPr i="1" spc="28" sz="2800"/>
            </a:lvl3pPr>
            <a:lvl4pPr marL="0" indent="685800">
              <a:spcBef>
                <a:spcPts val="1400"/>
              </a:spcBef>
              <a:buSzTx/>
              <a:buFontTx/>
              <a:buNone/>
              <a:defRPr i="1" spc="28" sz="2800"/>
            </a:lvl4pPr>
            <a:lvl5pPr marL="0" indent="914400">
              <a:spcBef>
                <a:spcPts val="1400"/>
              </a:spcBef>
              <a:buSzTx/>
              <a:buFontTx/>
              <a:buNone/>
              <a:defRPr i="1" spc="28"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160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6" Type="http://schemas.openxmlformats.org/officeDocument/2006/relationships/image" Target="../media/image9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eg"/><Relationship Id="rId3" Type="http://schemas.openxmlformats.org/officeDocument/2006/relationships/image" Target="../media/image1.jpeg"/><Relationship Id="rId4" Type="http://schemas.openxmlformats.org/officeDocument/2006/relationships/image" Target="../media/image6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eg"/><Relationship Id="rId3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8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Line"/>
          <p:cNvSpPr/>
          <p:nvPr/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9" name="Pop Ar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Pop Art</a:t>
            </a:r>
          </a:p>
        </p:txBody>
      </p:sp>
      <p:sp>
        <p:nvSpPr>
          <p:cNvPr id="130" name="Using Photoshop"/>
          <p:cNvSpPr txBox="1"/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Using Photoshop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3" name="Basic 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Basic steps</a:t>
            </a:r>
          </a:p>
        </p:txBody>
      </p:sp>
      <p:sp>
        <p:nvSpPr>
          <p:cNvPr id="194" name="Important:…"/>
          <p:cNvSpPr txBox="1"/>
          <p:nvPr/>
        </p:nvSpPr>
        <p:spPr>
          <a:xfrm>
            <a:off x="878303" y="3675990"/>
            <a:ext cx="325040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rPr b="1"/>
              <a:t>Important</a:t>
            </a:r>
            <a:r>
              <a:t>:</a:t>
            </a:r>
          </a:p>
          <a:p>
            <a:pPr/>
            <a:r>
              <a:t>Don't draw directly onto your photo layer. Add a new layer and draw onto that. </a:t>
            </a:r>
          </a:p>
        </p:txBody>
      </p:sp>
      <p:pic>
        <p:nvPicPr>
          <p:cNvPr id="195" name="034EBC6B-B071-4BAD-AC61-9567FC65FF71-L0-001.png" descr="034EBC6B-B071-4BAD-AC61-9567FC65FF71-L0-001.png"/>
          <p:cNvPicPr>
            <a:picLocks noChangeAspect="1"/>
          </p:cNvPicPr>
          <p:nvPr/>
        </p:nvPicPr>
        <p:blipFill>
          <a:blip r:embed="rId2">
            <a:extLst/>
          </a:blip>
          <a:srcRect l="22681" t="8034" r="7095" b="21743"/>
          <a:stretch>
            <a:fillRect/>
          </a:stretch>
        </p:blipFill>
        <p:spPr>
          <a:xfrm>
            <a:off x="5630095" y="1601740"/>
            <a:ext cx="5958216" cy="79442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8" name="Basic 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Basic steps</a:t>
            </a:r>
          </a:p>
        </p:txBody>
      </p:sp>
      <p:sp>
        <p:nvSpPr>
          <p:cNvPr id="199" name="Important:…"/>
          <p:cNvSpPr txBox="1"/>
          <p:nvPr/>
        </p:nvSpPr>
        <p:spPr>
          <a:xfrm>
            <a:off x="878303" y="3434689"/>
            <a:ext cx="3250409" cy="317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rPr b="1"/>
              <a:t>Important</a:t>
            </a:r>
            <a:r>
              <a:t>:</a:t>
            </a:r>
          </a:p>
          <a:p>
            <a:pPr/>
            <a:r>
              <a:t>Make sure the areas you outline join up or the bucket tool will fill more than expected!</a:t>
            </a:r>
          </a:p>
        </p:txBody>
      </p:sp>
      <p:pic>
        <p:nvPicPr>
          <p:cNvPr id="200" name="034EBC6B-B071-4BAD-AC61-9567FC65FF71-L0-001.png" descr="034EBC6B-B071-4BAD-AC61-9567FC65FF71-L0-001.png"/>
          <p:cNvPicPr>
            <a:picLocks noChangeAspect="1"/>
          </p:cNvPicPr>
          <p:nvPr/>
        </p:nvPicPr>
        <p:blipFill>
          <a:blip r:embed="rId2">
            <a:extLst/>
          </a:blip>
          <a:srcRect l="18752" t="30143" r="47914" b="36522"/>
          <a:stretch>
            <a:fillRect/>
          </a:stretch>
        </p:blipFill>
        <p:spPr>
          <a:xfrm>
            <a:off x="5630095" y="1601740"/>
            <a:ext cx="5958216" cy="7944289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Arrow"/>
          <p:cNvSpPr/>
          <p:nvPr/>
        </p:nvSpPr>
        <p:spPr>
          <a:xfrm>
            <a:off x="3992870" y="4323145"/>
            <a:ext cx="6537738" cy="884878"/>
          </a:xfrm>
          <a:prstGeom prst="rightArrow">
            <a:avLst>
              <a:gd name="adj1" fmla="val 32000"/>
              <a:gd name="adj2" fmla="val 137782"/>
            </a:avLst>
          </a:prstGeom>
          <a:solidFill>
            <a:schemeClr val="accent4">
              <a:lumOff val="-988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04" name="Exten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Extension</a:t>
            </a:r>
          </a:p>
        </p:txBody>
      </p:sp>
      <p:sp>
        <p:nvSpPr>
          <p:cNvPr id="205" name="Some finishing touches"/>
          <p:cNvSpPr txBox="1"/>
          <p:nvPr/>
        </p:nvSpPr>
        <p:spPr>
          <a:xfrm>
            <a:off x="571500" y="1701799"/>
            <a:ext cx="336289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Some finishing touches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08" name="You could try adding some half-tone dots like Lichtenstein."/>
          <p:cNvSpPr txBox="1"/>
          <p:nvPr/>
        </p:nvSpPr>
        <p:spPr>
          <a:xfrm>
            <a:off x="689207" y="1701799"/>
            <a:ext cx="836000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You could try adding some half-tone dots like Lichtenstein.</a:t>
            </a:r>
          </a:p>
        </p:txBody>
      </p:sp>
      <p:pic>
        <p:nvPicPr>
          <p:cNvPr id="209" name="D4C7C6EC-6B82-4DAF-B867-FD9D10DC6531-L0-001.png" descr="D4C7C6EC-6B82-4DAF-B867-FD9D10DC6531-L0-0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30318" y="3379120"/>
            <a:ext cx="3562352" cy="4749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7C3D90E5-0DBB-4DA8-B3AA-F059750E1187-L0-001.png" descr="7C3D90E5-0DBB-4DA8-B3AA-F059750E1187-L0-0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67968" y="3379120"/>
            <a:ext cx="3562351" cy="4749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51540363-05A9-4D30-AB84-1A011E6B3597-L0-001.png" descr="51540363-05A9-4D30-AB84-1A011E6B3597-L0-00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05618" y="3379120"/>
            <a:ext cx="3562351" cy="4749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Exten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Extension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5" name="You could try arranging your finished image like Warhol."/>
          <p:cNvSpPr txBox="1"/>
          <p:nvPr/>
        </p:nvSpPr>
        <p:spPr>
          <a:xfrm>
            <a:off x="689207" y="1701799"/>
            <a:ext cx="818508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You could try arranging your finished image like Warhol.</a:t>
            </a:r>
          </a:p>
        </p:txBody>
      </p:sp>
      <p:pic>
        <p:nvPicPr>
          <p:cNvPr id="216" name="C291DEC8-BF8A-4FD8-8353-20CD715665AB-L0-001.png" descr="C291DEC8-BF8A-4FD8-8353-20CD715665AB-L0-0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58221" y="5601629"/>
            <a:ext cx="2486723" cy="33156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7" name="6767451E-BE75-4E80-9276-9288D87DBCE9-L0-001.png" descr="6767451E-BE75-4E80-9276-9288D87DBCE9-L0-0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1500" y="2286000"/>
            <a:ext cx="2486722" cy="33156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E3063994-DF5F-4C79-9A37-5E804368C651-L0-001.png" descr="E3063994-DF5F-4C79-9A37-5E804368C651-L0-00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58221" y="2286000"/>
            <a:ext cx="2486722" cy="33156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51540363-05A9-4D30-AB84-1A011E6B3597-L0-001.png" descr="51540363-05A9-4D30-AB84-1A011E6B3597-L0-001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71500" y="5601629"/>
            <a:ext cx="2486722" cy="33156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8595B519-B6BE-445B-8BF9-3ACFCBFA7BF2-L0-001.jpeg" descr="8595B519-B6BE-445B-8BF9-3ACFCBFA7BF2-L0-001.jpe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566580" y="2286000"/>
            <a:ext cx="6745588" cy="6631258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Exten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Extension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3" name="A brief introduction to pop a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A brief introduction to pop art</a:t>
            </a:r>
          </a:p>
        </p:txBody>
      </p:sp>
      <p:sp>
        <p:nvSpPr>
          <p:cNvPr id="134" name="Pop Art was a movement in the 50s and 60s"/>
          <p:cNvSpPr txBox="1"/>
          <p:nvPr/>
        </p:nvSpPr>
        <p:spPr>
          <a:xfrm>
            <a:off x="571500" y="1701799"/>
            <a:ext cx="678243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Pop Art was a movement in the 50s and 60s</a:t>
            </a:r>
          </a:p>
        </p:txBody>
      </p:sp>
      <p:sp>
        <p:nvSpPr>
          <p:cNvPr id="135" name="It was brash, bold and bright"/>
          <p:cNvSpPr txBox="1"/>
          <p:nvPr/>
        </p:nvSpPr>
        <p:spPr>
          <a:xfrm>
            <a:off x="571500" y="2386059"/>
            <a:ext cx="464957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It was brash, bold and bright</a:t>
            </a:r>
          </a:p>
        </p:txBody>
      </p:sp>
      <p:sp>
        <p:nvSpPr>
          <p:cNvPr id="136" name="It was aimed at a youthful mass-market"/>
          <p:cNvSpPr txBox="1"/>
          <p:nvPr/>
        </p:nvSpPr>
        <p:spPr>
          <a:xfrm>
            <a:off x="571500" y="3070318"/>
            <a:ext cx="616475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It was aimed at a youthful mass-market</a:t>
            </a:r>
          </a:p>
        </p:txBody>
      </p:sp>
      <p:sp>
        <p:nvSpPr>
          <p:cNvPr id="137" name="Pop Art focussed on American popular culture"/>
          <p:cNvSpPr txBox="1"/>
          <p:nvPr/>
        </p:nvSpPr>
        <p:spPr>
          <a:xfrm>
            <a:off x="571500" y="3754577"/>
            <a:ext cx="7045917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Pop Art focussed on American popular culture</a:t>
            </a:r>
          </a:p>
        </p:txBody>
      </p:sp>
      <p:sp>
        <p:nvSpPr>
          <p:cNvPr id="138" name="Even British Pop Artists created pieces that were America-centric"/>
          <p:cNvSpPr txBox="1"/>
          <p:nvPr/>
        </p:nvSpPr>
        <p:spPr>
          <a:xfrm>
            <a:off x="571500" y="4438836"/>
            <a:ext cx="973341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Even British Pop Artists created pieces that were America-centric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7" grpId="4"/>
      <p:bldP build="whole" bldLvl="1" animBg="1" rev="0" advAuto="0" spid="136" grpId="3"/>
      <p:bldP build="whole" bldLvl="1" animBg="1" rev="0" advAuto="0" spid="134" grpId="1"/>
      <p:bldP build="whole" bldLvl="1" animBg="1" rev="0" advAuto="0" spid="138" grpId="5"/>
      <p:bldP build="whole" bldLvl="1" animBg="1" rev="0" advAuto="0" spid="135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1" name="Some important artis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Some important artists</a:t>
            </a:r>
          </a:p>
        </p:txBody>
      </p:sp>
      <p:sp>
        <p:nvSpPr>
          <p:cNvPr id="142" name="Roy Litchenstein"/>
          <p:cNvSpPr txBox="1"/>
          <p:nvPr/>
        </p:nvSpPr>
        <p:spPr>
          <a:xfrm>
            <a:off x="5482171" y="1601740"/>
            <a:ext cx="2481208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Roy Litchenstein</a:t>
            </a:r>
          </a:p>
        </p:txBody>
      </p:sp>
      <p:pic>
        <p:nvPicPr>
          <p:cNvPr id="143" name="216F1C2B-F4FC-4108-ABAC-C86860F50341-L0-001.jpeg" descr="216F1C2B-F4FC-4108-ABAC-C86860F50341-L0-00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02400" y="3403600"/>
            <a:ext cx="6223000" cy="635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2C5B14A1-A9BD-4815-82C6-6945C8977A92-L0-001.jpeg" descr="2C5B14A1-A9BD-4815-82C6-6945C8977A92-L0-001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7194" y="3403600"/>
            <a:ext cx="6315206" cy="635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3" grpId="3"/>
      <p:bldP build="whole" bldLvl="1" animBg="1" rev="0" advAuto="0" spid="142" grpId="1"/>
      <p:bldP build="whole" bldLvl="1" animBg="1" rev="0" advAuto="0" spid="144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7" name="Some important artis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Some important artists</a:t>
            </a:r>
          </a:p>
        </p:txBody>
      </p:sp>
      <p:sp>
        <p:nvSpPr>
          <p:cNvPr id="148" name="Patrick Caulfield"/>
          <p:cNvSpPr txBox="1"/>
          <p:nvPr/>
        </p:nvSpPr>
        <p:spPr>
          <a:xfrm>
            <a:off x="5232410" y="1701799"/>
            <a:ext cx="253998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Patrick Caulfield</a:t>
            </a:r>
          </a:p>
        </p:txBody>
      </p:sp>
      <p:pic>
        <p:nvPicPr>
          <p:cNvPr id="149" name="FCB20A72-8C44-4DF3-8272-A5D324FD1FB1-L0-001.jpeg" descr="FCB20A72-8C44-4DF3-8272-A5D324FD1FB1-L0-00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5574" y="3776000"/>
            <a:ext cx="4976826" cy="5977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E7E5D353-7E7E-42B6-ABA8-F12EF728C529-L0-001.jpeg" descr="E7E5D353-7E7E-42B6-ABA8-F12EF728C529-L0-001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02400" y="3776000"/>
            <a:ext cx="5012298" cy="5977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0" grpId="3"/>
      <p:bldP build="whole" bldLvl="1" animBg="1" rev="0" advAuto="0" spid="148" grpId="1"/>
      <p:bldP build="whole" bldLvl="1" animBg="1" rev="0" advAuto="0" spid="149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3" name="Some important artis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Some important artists</a:t>
            </a:r>
          </a:p>
        </p:txBody>
      </p:sp>
      <p:pic>
        <p:nvPicPr>
          <p:cNvPr id="154" name="E8CD862D-99E9-482A-93B2-9E23D407D911-L0-001.jpeg" descr="E8CD862D-99E9-482A-93B2-9E23D407D911-L0-00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1500" y="3776000"/>
            <a:ext cx="5930900" cy="6001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D2CCA929-AA4E-463D-A643-D4BEC9A3DE53-L0-001.jpeg" descr="D2CCA929-AA4E-463D-A643-D4BEC9A3DE53-L0-001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02400" y="3776000"/>
            <a:ext cx="5930900" cy="5977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Andy Warhol"/>
          <p:cNvSpPr txBox="1"/>
          <p:nvPr/>
        </p:nvSpPr>
        <p:spPr>
          <a:xfrm>
            <a:off x="5482171" y="1601740"/>
            <a:ext cx="2040458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Andy Warhol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0" presetID="1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5" grpId="3"/>
      <p:bldP build="whole" bldLvl="1" animBg="1" rev="0" advAuto="0" spid="154" grpId="1"/>
      <p:bldP build="whole" bldLvl="1" animBg="1" rev="0" advAuto="0" spid="156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9" name="Similarities between sty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Similarities between styles</a:t>
            </a:r>
          </a:p>
        </p:txBody>
      </p:sp>
      <p:pic>
        <p:nvPicPr>
          <p:cNvPr id="160" name="E7E5D353-7E7E-42B6-ABA8-F12EF728C529-L0-001.jpeg" descr="E7E5D353-7E7E-42B6-ABA8-F12EF728C529-L0-00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1500" y="1701800"/>
            <a:ext cx="3907257" cy="46597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216F1C2B-F4FC-4108-ABAC-C86860F50341-L0-001.jpeg" descr="216F1C2B-F4FC-4108-ABAC-C86860F50341-L0-001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61111" y="1701800"/>
            <a:ext cx="4566547" cy="46597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D2CCA929-AA4E-463D-A643-D4BEC9A3DE53-L0-001.jpeg" descr="D2CCA929-AA4E-463D-A643-D4BEC9A3DE53-L0-001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190731" y="1701800"/>
            <a:ext cx="4623338" cy="4659742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Use flat, bold colours"/>
          <p:cNvSpPr txBox="1"/>
          <p:nvPr/>
        </p:nvSpPr>
        <p:spPr>
          <a:xfrm>
            <a:off x="571500" y="6615541"/>
            <a:ext cx="352732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Use flat, bold colours</a:t>
            </a:r>
          </a:p>
        </p:txBody>
      </p:sp>
      <p:sp>
        <p:nvSpPr>
          <p:cNvPr id="164" name="Little detail"/>
          <p:cNvSpPr txBox="1"/>
          <p:nvPr/>
        </p:nvSpPr>
        <p:spPr>
          <a:xfrm>
            <a:off x="544559" y="7199741"/>
            <a:ext cx="219307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Little detail</a:t>
            </a:r>
          </a:p>
        </p:txBody>
      </p:sp>
      <p:sp>
        <p:nvSpPr>
          <p:cNvPr id="165" name="Thick, black outlines"/>
          <p:cNvSpPr txBox="1"/>
          <p:nvPr/>
        </p:nvSpPr>
        <p:spPr>
          <a:xfrm>
            <a:off x="544559" y="7783941"/>
            <a:ext cx="346456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Thick, black outlines</a:t>
            </a:r>
          </a:p>
        </p:txBody>
      </p:sp>
      <p:sp>
        <p:nvSpPr>
          <p:cNvPr id="166" name="Background often bright"/>
          <p:cNvSpPr txBox="1"/>
          <p:nvPr/>
        </p:nvSpPr>
        <p:spPr>
          <a:xfrm>
            <a:off x="544559" y="8368141"/>
            <a:ext cx="3994133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Background often bright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4" grpId="2"/>
      <p:bldP build="whole" bldLvl="1" animBg="1" rev="0" advAuto="0" spid="163" grpId="1"/>
      <p:bldP build="whole" bldLvl="1" animBg="1" rev="0" advAuto="0" spid="166" grpId="4"/>
      <p:bldP build="whole" bldLvl="1" animBg="1" rev="0" advAuto="0" spid="165" grpId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9" name="Turn yourself into pop a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Turn yourself into pop art</a:t>
            </a:r>
          </a:p>
        </p:txBody>
      </p:sp>
      <p:pic>
        <p:nvPicPr>
          <p:cNvPr id="170" name="CEF7BDB6-5880-498F-B771-62DDCABD8DCF-L0-001.jpeg" descr="CEF7BDB6-5880-498F-B771-62DDCABD8DCF-L0-001.jpeg"/>
          <p:cNvPicPr>
            <a:picLocks noChangeAspect="1"/>
          </p:cNvPicPr>
          <p:nvPr/>
        </p:nvPicPr>
        <p:blipFill>
          <a:blip r:embed="rId2">
            <a:extLst/>
          </a:blip>
          <a:srcRect l="29131" t="1459" r="34199" b="35622"/>
          <a:stretch>
            <a:fillRect/>
          </a:stretch>
        </p:blipFill>
        <p:spPr>
          <a:xfrm>
            <a:off x="7185943" y="3060501"/>
            <a:ext cx="4639748" cy="59706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69" h="21360" fill="norm" stroke="1" extrusionOk="0">
                <a:moveTo>
                  <a:pt x="7976" y="0"/>
                </a:moveTo>
                <a:lnTo>
                  <a:pt x="3748" y="71"/>
                </a:lnTo>
                <a:cubicBezTo>
                  <a:pt x="3357" y="194"/>
                  <a:pt x="2849" y="204"/>
                  <a:pt x="2780" y="636"/>
                </a:cubicBezTo>
                <a:cubicBezTo>
                  <a:pt x="1712" y="754"/>
                  <a:pt x="2617" y="1827"/>
                  <a:pt x="1722" y="2121"/>
                </a:cubicBezTo>
                <a:cubicBezTo>
                  <a:pt x="122" y="2473"/>
                  <a:pt x="1155" y="4050"/>
                  <a:pt x="50" y="4597"/>
                </a:cubicBezTo>
                <a:cubicBezTo>
                  <a:pt x="-148" y="5864"/>
                  <a:pt x="315" y="7061"/>
                  <a:pt x="227" y="8346"/>
                </a:cubicBezTo>
                <a:cubicBezTo>
                  <a:pt x="879" y="9473"/>
                  <a:pt x="1231" y="10691"/>
                  <a:pt x="1722" y="11882"/>
                </a:cubicBezTo>
                <a:cubicBezTo>
                  <a:pt x="2747" y="12163"/>
                  <a:pt x="1952" y="13833"/>
                  <a:pt x="3220" y="13437"/>
                </a:cubicBezTo>
                <a:cubicBezTo>
                  <a:pt x="3088" y="14881"/>
                  <a:pt x="3728" y="16285"/>
                  <a:pt x="4894" y="17327"/>
                </a:cubicBezTo>
                <a:cubicBezTo>
                  <a:pt x="5265" y="18151"/>
                  <a:pt x="6499" y="18412"/>
                  <a:pt x="7184" y="19025"/>
                </a:cubicBezTo>
                <a:cubicBezTo>
                  <a:pt x="8419" y="19511"/>
                  <a:pt x="8622" y="20851"/>
                  <a:pt x="9913" y="21289"/>
                </a:cubicBezTo>
                <a:cubicBezTo>
                  <a:pt x="11462" y="21381"/>
                  <a:pt x="13450" y="21600"/>
                  <a:pt x="14141" y="20228"/>
                </a:cubicBezTo>
                <a:cubicBezTo>
                  <a:pt x="15478" y="19304"/>
                  <a:pt x="16236" y="17871"/>
                  <a:pt x="16607" y="16478"/>
                </a:cubicBezTo>
                <a:cubicBezTo>
                  <a:pt x="17381" y="15903"/>
                  <a:pt x="17914" y="15052"/>
                  <a:pt x="18016" y="14146"/>
                </a:cubicBezTo>
                <a:cubicBezTo>
                  <a:pt x="18776" y="13536"/>
                  <a:pt x="18147" y="12441"/>
                  <a:pt x="18808" y="11952"/>
                </a:cubicBezTo>
                <a:cubicBezTo>
                  <a:pt x="18948" y="11086"/>
                  <a:pt x="18831" y="10072"/>
                  <a:pt x="19425" y="9335"/>
                </a:cubicBezTo>
                <a:cubicBezTo>
                  <a:pt x="20708" y="9142"/>
                  <a:pt x="19838" y="8201"/>
                  <a:pt x="19777" y="7708"/>
                </a:cubicBezTo>
                <a:cubicBezTo>
                  <a:pt x="20968" y="7359"/>
                  <a:pt x="20170" y="6320"/>
                  <a:pt x="20130" y="5658"/>
                </a:cubicBezTo>
                <a:cubicBezTo>
                  <a:pt x="21452" y="5448"/>
                  <a:pt x="19996" y="4096"/>
                  <a:pt x="19425" y="3889"/>
                </a:cubicBezTo>
                <a:cubicBezTo>
                  <a:pt x="18563" y="3325"/>
                  <a:pt x="18814" y="2684"/>
                  <a:pt x="18808" y="1839"/>
                </a:cubicBezTo>
                <a:cubicBezTo>
                  <a:pt x="18306" y="1007"/>
                  <a:pt x="17147" y="459"/>
                  <a:pt x="15990" y="494"/>
                </a:cubicBezTo>
                <a:lnTo>
                  <a:pt x="15109" y="71"/>
                </a:lnTo>
                <a:lnTo>
                  <a:pt x="7976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171" name="Using Photoshop, you can turn yourself into a Pop Art portrait"/>
          <p:cNvSpPr txBox="1"/>
          <p:nvPr/>
        </p:nvSpPr>
        <p:spPr>
          <a:xfrm>
            <a:off x="689207" y="1701799"/>
            <a:ext cx="902509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Using Photoshop, you can turn yourself into a Pop Art portrait</a:t>
            </a:r>
          </a:p>
        </p:txBody>
      </p:sp>
      <p:pic>
        <p:nvPicPr>
          <p:cNvPr id="172" name="51540363-05A9-4D30-AB84-1A011E6B3597-L0-001.png" descr="51540363-05A9-4D30-AB84-1A011E6B3597-L0-0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1500" y="2366793"/>
            <a:ext cx="5518557" cy="73580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0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5" name="Basic 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Basic steps</a:t>
            </a:r>
          </a:p>
        </p:txBody>
      </p:sp>
      <p:pic>
        <p:nvPicPr>
          <p:cNvPr id="176" name="02CB1BEB-A907-419A-B6B0-E644FF730260-L0-001.tiff" descr="02CB1BEB-A907-419A-B6B0-E644FF730260-L0-001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153" y="2300067"/>
            <a:ext cx="3220865" cy="32668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034EBC6B-B071-4BAD-AC61-9567FC65FF71-L0-001.png" descr="034EBC6B-B071-4BAD-AC61-9567FC65FF71-L0-001.png"/>
          <p:cNvPicPr>
            <a:picLocks noChangeAspect="1"/>
          </p:cNvPicPr>
          <p:nvPr/>
        </p:nvPicPr>
        <p:blipFill>
          <a:blip r:embed="rId3">
            <a:extLst/>
          </a:blip>
          <a:srcRect l="6111" t="6111" r="6111" b="6111"/>
          <a:stretch>
            <a:fillRect/>
          </a:stretch>
        </p:blipFill>
        <p:spPr>
          <a:xfrm>
            <a:off x="3422575" y="2300067"/>
            <a:ext cx="2525015" cy="3366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84CDB127-0062-40EE-A469-46A4ED9FFB08-L0-001.png" descr="84CDB127-0062-40EE-A469-46A4ED9FFB08-L0-001.png"/>
          <p:cNvPicPr>
            <a:picLocks noChangeAspect="1"/>
          </p:cNvPicPr>
          <p:nvPr/>
        </p:nvPicPr>
        <p:blipFill>
          <a:blip r:embed="rId4">
            <a:extLst/>
          </a:blip>
          <a:srcRect l="0" t="4335" r="8670" b="4335"/>
          <a:stretch>
            <a:fillRect/>
          </a:stretch>
        </p:blipFill>
        <p:spPr>
          <a:xfrm>
            <a:off x="6100053" y="1701800"/>
            <a:ext cx="2973689" cy="3964919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1. Get a photo of yourself."/>
          <p:cNvSpPr txBox="1"/>
          <p:nvPr/>
        </p:nvSpPr>
        <p:spPr>
          <a:xfrm>
            <a:off x="544559" y="5774817"/>
            <a:ext cx="2725459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1. Get a photo of yourself.</a:t>
            </a:r>
          </a:p>
        </p:txBody>
      </p:sp>
      <p:sp>
        <p:nvSpPr>
          <p:cNvPr id="180" name="2. Import it into Photoshop and create a new layer to draw on."/>
          <p:cNvSpPr txBox="1"/>
          <p:nvPr/>
        </p:nvSpPr>
        <p:spPr>
          <a:xfrm>
            <a:off x="3422575" y="5774817"/>
            <a:ext cx="2524920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2. Import it into Photoshop and create a new layer to draw on.</a:t>
            </a:r>
          </a:p>
        </p:txBody>
      </p:sp>
      <p:sp>
        <p:nvSpPr>
          <p:cNvPr id="181" name="3. Outline the basic areas in black making sure you don't leave gaps."/>
          <p:cNvSpPr txBox="1"/>
          <p:nvPr/>
        </p:nvSpPr>
        <p:spPr>
          <a:xfrm>
            <a:off x="6528292" y="5766640"/>
            <a:ext cx="2571439" cy="251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3. Outline the basic areas in black making sure you don't leave gaps.</a:t>
            </a:r>
          </a:p>
        </p:txBody>
      </p:sp>
      <p:sp>
        <p:nvSpPr>
          <p:cNvPr id="182" name="4. Use the bucket tool to fill areas."/>
          <p:cNvSpPr txBox="1"/>
          <p:nvPr/>
        </p:nvSpPr>
        <p:spPr>
          <a:xfrm>
            <a:off x="9680528" y="5766640"/>
            <a:ext cx="2779714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4. Use the bucket tool to fill areas.</a:t>
            </a:r>
          </a:p>
        </p:txBody>
      </p:sp>
      <p:pic>
        <p:nvPicPr>
          <p:cNvPr id="183" name="51540363-05A9-4D30-AB84-1A011E6B3597-L0-001.png" descr="51540363-05A9-4D30-AB84-1A011E6B3597-L0-001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099730" y="1701800"/>
            <a:ext cx="3054764" cy="40730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2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ID="10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2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ID="10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7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9" grpId="2"/>
      <p:bldP build="whole" bldLvl="1" animBg="1" rev="0" advAuto="0" spid="176" grpId="1"/>
      <p:bldP build="whole" bldLvl="1" animBg="1" rev="0" advAuto="0" spid="180" grpId="4"/>
      <p:bldP build="whole" bldLvl="1" animBg="1" rev="0" advAuto="0" spid="178" grpId="5"/>
      <p:bldP build="whole" bldLvl="1" animBg="1" rev="0" advAuto="0" spid="181" grpId="6"/>
      <p:bldP build="whole" bldLvl="1" animBg="1" rev="0" advAuto="0" spid="182" grpId="7"/>
      <p:bldP build="whole" bldLvl="1" animBg="1" rev="0" advAuto="0" spid="177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Line"/>
          <p:cNvSpPr/>
          <p:nvPr/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6" name="Basic 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Basic steps</a:t>
            </a:r>
          </a:p>
        </p:txBody>
      </p:sp>
      <p:sp>
        <p:nvSpPr>
          <p:cNvPr id="187" name="To keep colours realistic, use the dropper tool to select a colour from your photo before using the bucket tool."/>
          <p:cNvSpPr txBox="1"/>
          <p:nvPr/>
        </p:nvSpPr>
        <p:spPr>
          <a:xfrm>
            <a:off x="571500" y="6238803"/>
            <a:ext cx="3250408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To keep colours realistic, use the dropper tool to select a colour from your photo before using the bucket tool.</a:t>
            </a:r>
          </a:p>
        </p:txBody>
      </p:sp>
      <p:sp>
        <p:nvSpPr>
          <p:cNvPr id="188" name="Or use bright, wild colours instead."/>
          <p:cNvSpPr txBox="1"/>
          <p:nvPr/>
        </p:nvSpPr>
        <p:spPr>
          <a:xfrm>
            <a:off x="7809708" y="8169203"/>
            <a:ext cx="3250409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Or use bright, wild colours instead.</a:t>
            </a:r>
          </a:p>
        </p:txBody>
      </p:sp>
      <p:pic>
        <p:nvPicPr>
          <p:cNvPr id="189" name="51540363-05A9-4D30-AB84-1A011E6B3597-L0-001.png" descr="51540363-05A9-4D30-AB84-1A011E6B3597-L0-0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1500" y="1601740"/>
            <a:ext cx="3594816" cy="47930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D1B63440-3F7A-472F-8431-EC028D05EE1B-L0-001.jpeg" descr="D1B63440-3F7A-472F-8431-EC028D05EE1B-L0-001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32630" y="1601740"/>
            <a:ext cx="6400670" cy="64135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